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73" r:id="rId12"/>
    <p:sldId id="270" r:id="rId13"/>
    <p:sldId id="271" r:id="rId14"/>
    <p:sldId id="268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7E2FD-961C-3149-B030-F0994D5DD455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58F47-008A-8240-9F8C-A3113BDFC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0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5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3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3F41-9523-F447-8AF5-67013E6E51C0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F876-A588-C843-B535-C936B873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ALICE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7200" dirty="0" smtClean="0"/>
              <a:t>A</a:t>
            </a:r>
            <a:r>
              <a:rPr lang="en-US" sz="5400" dirty="0" smtClean="0"/>
              <a:t>lert</a:t>
            </a:r>
          </a:p>
          <a:p>
            <a:r>
              <a:rPr lang="en-US" sz="7800" dirty="0" smtClean="0"/>
              <a:t>L</a:t>
            </a:r>
            <a:r>
              <a:rPr lang="en-US" sz="5400" dirty="0" smtClean="0"/>
              <a:t>ockdown</a:t>
            </a:r>
          </a:p>
          <a:p>
            <a:r>
              <a:rPr lang="en-US" sz="7800" dirty="0" smtClean="0"/>
              <a:t>I</a:t>
            </a:r>
            <a:r>
              <a:rPr lang="en-US" sz="5400" dirty="0" smtClean="0"/>
              <a:t>nform</a:t>
            </a:r>
          </a:p>
          <a:p>
            <a:r>
              <a:rPr lang="en-US" sz="8500" dirty="0" smtClean="0"/>
              <a:t>C</a:t>
            </a:r>
            <a:r>
              <a:rPr lang="en-US" sz="5400" dirty="0" smtClean="0"/>
              <a:t>ounter</a:t>
            </a:r>
          </a:p>
          <a:p>
            <a:r>
              <a:rPr lang="en-US" sz="9300" dirty="0" smtClean="0"/>
              <a:t>E</a:t>
            </a:r>
            <a:r>
              <a:rPr lang="en-US" sz="5400" dirty="0" smtClean="0"/>
              <a:t>vacuate</a:t>
            </a:r>
          </a:p>
        </p:txBody>
      </p:sp>
      <p:pic>
        <p:nvPicPr>
          <p:cNvPr id="5" name="Content Placeholder 3" descr="alice51wonderland36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3698875" y="1952625"/>
            <a:ext cx="4743450" cy="3436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8875" y="4782920"/>
            <a:ext cx="47434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Alice in Wonderland</a:t>
            </a:r>
            <a:endParaRPr lang="en-US" sz="3600" b="1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17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Counter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have to stay in the classroom and a bad guy comes into the room, I can still help protect myself.</a:t>
            </a:r>
          </a:p>
          <a:p>
            <a:r>
              <a:rPr lang="en-US" dirty="0" smtClean="0"/>
              <a:t>I can:</a:t>
            </a:r>
          </a:p>
          <a:p>
            <a:pPr lvl="1"/>
            <a:r>
              <a:rPr lang="en-US" dirty="0" smtClean="0"/>
              <a:t>Scream</a:t>
            </a:r>
          </a:p>
          <a:p>
            <a:pPr lvl="1"/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Throw things at the bad guy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3141663"/>
            <a:ext cx="2730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8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9126"/>
            <a:ext cx="8229600" cy="5507038"/>
          </a:xfrm>
        </p:spPr>
        <p:txBody>
          <a:bodyPr/>
          <a:lstStyle/>
          <a:p>
            <a:r>
              <a:rPr lang="en-US" dirty="0" smtClean="0"/>
              <a:t>I will </a:t>
            </a:r>
            <a:r>
              <a:rPr lang="en-US" b="1" u="sng" dirty="0" smtClean="0"/>
              <a:t>NOT</a:t>
            </a:r>
            <a:r>
              <a:rPr lang="en-US" dirty="0" smtClean="0"/>
              <a:t> throw items at anyone during a drill.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know ALICE is a very serious event.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will only take action against another person to protect myself.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254125"/>
            <a:ext cx="1184274" cy="11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4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Evacuate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teacher may tell me that we are leaving the classroom and evacuating the building.</a:t>
            </a:r>
          </a:p>
          <a:p>
            <a:endParaRPr lang="en-US" dirty="0" smtClean="0"/>
          </a:p>
          <a:p>
            <a:r>
              <a:rPr lang="en-US" dirty="0" smtClean="0"/>
              <a:t>I will leave the classroom just like I do during a fire drill.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may have to leave the building through a different door.  I will make sure I follow my teacher’s instructions.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626"/>
            <a:ext cx="8229600" cy="5570538"/>
          </a:xfrm>
        </p:spPr>
        <p:txBody>
          <a:bodyPr/>
          <a:lstStyle/>
          <a:p>
            <a:r>
              <a:rPr lang="en-US" dirty="0" smtClean="0"/>
              <a:t>As I leave the classroom I will remain silent and move quickly with my teacher.</a:t>
            </a:r>
          </a:p>
          <a:p>
            <a:endParaRPr lang="en-US" dirty="0" smtClean="0"/>
          </a:p>
          <a:p>
            <a:r>
              <a:rPr lang="en-US" dirty="0" smtClean="0"/>
              <a:t>I will remain quiet so I can listen to my teacher’s directions.</a:t>
            </a:r>
          </a:p>
          <a:p>
            <a:endParaRPr lang="en-US" dirty="0" smtClean="0"/>
          </a:p>
          <a:p>
            <a:r>
              <a:rPr lang="en-US" dirty="0" smtClean="0"/>
              <a:t>I will make sure I stay with my classmates.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4470400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9126"/>
            <a:ext cx="8229600" cy="550703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principal and the police officers will check the school and my classroom to make sure everything is safe.</a:t>
            </a:r>
          </a:p>
          <a:p>
            <a:endParaRPr lang="en-US" dirty="0"/>
          </a:p>
          <a:p>
            <a:r>
              <a:rPr lang="en-US" dirty="0" smtClean="0"/>
              <a:t>The principal will make an announcement and say, “All clear”.</a:t>
            </a:r>
          </a:p>
          <a:p>
            <a:endParaRPr lang="en-US" dirty="0"/>
          </a:p>
          <a:p>
            <a:r>
              <a:rPr lang="en-US" dirty="0" smtClean="0"/>
              <a:t>When I hear that announcement I will follow my teacher’s instructions to go back to class.</a:t>
            </a:r>
            <a:endParaRPr lang="en-US" dirty="0"/>
          </a:p>
        </p:txBody>
      </p:sp>
      <p:pic>
        <p:nvPicPr>
          <p:cNvPr id="4" name="Content Placeholder 3" descr="megaphone.jp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3" b="15093"/>
          <a:stretch>
            <a:fillRect/>
          </a:stretch>
        </p:blipFill>
        <p:spPr>
          <a:xfrm>
            <a:off x="3635375" y="3482298"/>
            <a:ext cx="1587500" cy="873064"/>
          </a:xfrm>
          <a:prstGeom prst="rect">
            <a:avLst/>
          </a:prstGeom>
        </p:spPr>
      </p:pic>
      <p:pic>
        <p:nvPicPr>
          <p:cNvPr id="5" name="Picture 4" descr="di77ex4i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4" y="1675274"/>
            <a:ext cx="1317625" cy="9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0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Feeling Scared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I practice the ALICE drill, I may feel scared or nervous.</a:t>
            </a:r>
          </a:p>
          <a:p>
            <a:endParaRPr lang="en-US" dirty="0" smtClean="0"/>
          </a:p>
          <a:p>
            <a:r>
              <a:rPr lang="en-US" dirty="0" smtClean="0"/>
              <a:t>It’s okay to feel scared or nervous during a drill.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feel better knowing that my teacher, and friends are following the directions so we stay safe.  </a:t>
            </a:r>
            <a:endParaRPr lang="en-US" dirty="0"/>
          </a:p>
        </p:txBody>
      </p:sp>
      <p:pic>
        <p:nvPicPr>
          <p:cNvPr id="4" name="Picture 3" descr="afra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20" y="184549"/>
            <a:ext cx="944880" cy="14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2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55862"/>
          </a:xfrm>
        </p:spPr>
        <p:txBody>
          <a:bodyPr/>
          <a:lstStyle/>
          <a:p>
            <a:r>
              <a:rPr lang="en-US" dirty="0" smtClean="0"/>
              <a:t>An ALICE drill is a way for me to practice being safe at school!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2651954"/>
            <a:ext cx="4013343" cy="2243603"/>
          </a:xfrm>
          <a:prstGeom prst="rect">
            <a:avLst/>
          </a:prstGeom>
        </p:spPr>
      </p:pic>
      <p:pic>
        <p:nvPicPr>
          <p:cNvPr id="7" name="Picture 6" descr="9iRXy6k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29" y="4198422"/>
            <a:ext cx="1889196" cy="18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Sometimes I have a drill at school.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Drills help me practice how to stay safe in case of an emergency.</a:t>
            </a:r>
          </a:p>
          <a:p>
            <a:endParaRPr lang="en-US" dirty="0"/>
          </a:p>
          <a:p>
            <a:r>
              <a:rPr lang="en-US" dirty="0" smtClean="0"/>
              <a:t>My school is a safe place.</a:t>
            </a:r>
          </a:p>
          <a:p>
            <a:endParaRPr lang="en-US" dirty="0"/>
          </a:p>
          <a:p>
            <a:pPr marL="2743200" lvl="6" indent="0">
              <a:buNone/>
            </a:pPr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75" y="3765474"/>
            <a:ext cx="3238500" cy="181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1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7875"/>
            <a:ext cx="8229600" cy="5348288"/>
          </a:xfrm>
        </p:spPr>
        <p:txBody>
          <a:bodyPr/>
          <a:lstStyle/>
          <a:p>
            <a:r>
              <a:rPr lang="en-US" dirty="0" smtClean="0"/>
              <a:t>I practice what to do in case of a fire.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 practice what to do in case of bad weather.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 practice to stay safe at school.</a:t>
            </a:r>
          </a:p>
        </p:txBody>
      </p:sp>
      <p:pic>
        <p:nvPicPr>
          <p:cNvPr id="4" name="Picture 3" descr="fire-drill-clip-a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4" y="1052858"/>
            <a:ext cx="1127125" cy="928341"/>
          </a:xfrm>
          <a:prstGeom prst="rect">
            <a:avLst/>
          </a:prstGeom>
        </p:spPr>
      </p:pic>
      <p:pic>
        <p:nvPicPr>
          <p:cNvPr id="5" name="Picture 4" descr="posi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66" y="3190874"/>
            <a:ext cx="1300233" cy="752475"/>
          </a:xfrm>
          <a:prstGeom prst="rect">
            <a:avLst/>
          </a:prstGeom>
        </p:spPr>
      </p:pic>
      <p:pic>
        <p:nvPicPr>
          <p:cNvPr id="6" name="Picture 5" descr="9iRXy6ki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92" y="4676052"/>
            <a:ext cx="1209674" cy="11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a new drill to practice.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will practice the ALICE drill at school.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will practice the ALICE drill at school to help me stay safe at school.</a:t>
            </a:r>
            <a:endParaRPr lang="en-US" dirty="0"/>
          </a:p>
        </p:txBody>
      </p:sp>
      <p:pic>
        <p:nvPicPr>
          <p:cNvPr id="4" name="Picture 3" descr="Screencaps-alice-in-wonderland-34178654-1424-10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75" y="2403992"/>
            <a:ext cx="3235324" cy="24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2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5953125"/>
          </a:xfrm>
        </p:spPr>
        <p:txBody>
          <a:bodyPr/>
          <a:lstStyle/>
          <a:p>
            <a:r>
              <a:rPr lang="en-US" dirty="0" smtClean="0"/>
              <a:t>An ALICE drill is to practice what to if there is a bad guy in my school.</a:t>
            </a:r>
          </a:p>
          <a:p>
            <a:endParaRPr lang="en-US" dirty="0"/>
          </a:p>
          <a:p>
            <a:r>
              <a:rPr lang="en-US" dirty="0" smtClean="0"/>
              <a:t>A bad guy is someone who is not allowed to be at my school.  My teachers and principals want me to be safe.</a:t>
            </a:r>
          </a:p>
          <a:p>
            <a:endParaRPr lang="en-US" dirty="0"/>
          </a:p>
          <a:p>
            <a:r>
              <a:rPr lang="en-US" dirty="0" smtClean="0"/>
              <a:t>Bad guys almost never come into schools, but just in case, I need to practice what do.  This will help me stay safe!</a:t>
            </a:r>
          </a:p>
          <a:p>
            <a:pPr lvl="1"/>
            <a:r>
              <a:rPr lang="en-US" dirty="0" smtClean="0"/>
              <a:t>A bad guy can be a guy and/or a girl.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Alert &amp; Inform</a:t>
            </a:r>
            <a:endParaRPr lang="en-US" sz="7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ALICE drill begins, there will be an announcement over the speaker.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Someone will say, “We have ‘bad guys’ in the building” and will tell us where the bad guys are in the building.</a:t>
            </a:r>
            <a:endParaRPr lang="en-US" dirty="0"/>
          </a:p>
        </p:txBody>
      </p:sp>
      <p:pic>
        <p:nvPicPr>
          <p:cNvPr id="6" name="Content Placeholder 3" descr="megaphone.jp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3" b="15093"/>
          <a:stretch>
            <a:fillRect/>
          </a:stretch>
        </p:blipFill>
        <p:spPr>
          <a:xfrm>
            <a:off x="3092450" y="2703513"/>
            <a:ext cx="2686050" cy="14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8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5000"/>
            <a:ext cx="8229600" cy="5491163"/>
          </a:xfrm>
        </p:spPr>
        <p:txBody>
          <a:bodyPr/>
          <a:lstStyle/>
          <a:p>
            <a:r>
              <a:rPr lang="en-US" dirty="0" smtClean="0"/>
              <a:t>When I hear this announcement, I will be quiet and listen very carefully to the teacher.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will follow the teachers’ directions very carefully.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75" y="1676400"/>
            <a:ext cx="1981200" cy="19812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2054682"/>
            <a:ext cx="1171574" cy="1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3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Lockdown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teacher may tell me to stay in the classroom.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My teacher will lock the door and turn off the lights to keep me safe.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ight-swi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4" y="4484739"/>
            <a:ext cx="2079625" cy="1927119"/>
          </a:xfrm>
          <a:prstGeom prst="rect">
            <a:avLst/>
          </a:prstGeom>
        </p:spPr>
      </p:pic>
      <p:pic>
        <p:nvPicPr>
          <p:cNvPr id="5" name="Picture 4" descr="LockUnlock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4" y="4484738"/>
            <a:ext cx="2155825" cy="19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0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5522913"/>
          </a:xfrm>
        </p:spPr>
        <p:txBody>
          <a:bodyPr/>
          <a:lstStyle/>
          <a:p>
            <a:r>
              <a:rPr lang="en-US" dirty="0" smtClean="0"/>
              <a:t>My teacher will block the door to keep us safe.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My teacher will tell me where to hide to make sure I cannot be seen.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515cab22c6e2d.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296235"/>
            <a:ext cx="2857500" cy="1902493"/>
          </a:xfrm>
          <a:prstGeom prst="rect">
            <a:avLst/>
          </a:prstGeom>
        </p:spPr>
      </p:pic>
      <p:pic>
        <p:nvPicPr>
          <p:cNvPr id="5" name="Picture 4" descr="ClassRoom_ext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4175222"/>
            <a:ext cx="3365500" cy="21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54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572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ALICE</vt:lpstr>
      <vt:lpstr>PowerPoint Presentation</vt:lpstr>
      <vt:lpstr>PowerPoint Presentation</vt:lpstr>
      <vt:lpstr>I have a new drill to practice.</vt:lpstr>
      <vt:lpstr>PowerPoint Presentation</vt:lpstr>
      <vt:lpstr>Alert &amp; Inform</vt:lpstr>
      <vt:lpstr>PowerPoint Presentation</vt:lpstr>
      <vt:lpstr>Lockdown</vt:lpstr>
      <vt:lpstr>PowerPoint Presentation</vt:lpstr>
      <vt:lpstr>Counter</vt:lpstr>
      <vt:lpstr>PowerPoint Presentation</vt:lpstr>
      <vt:lpstr>Evacuate</vt:lpstr>
      <vt:lpstr>PowerPoint Presentation</vt:lpstr>
      <vt:lpstr>PowerPoint Presentation</vt:lpstr>
      <vt:lpstr>Feeling Scared</vt:lpstr>
      <vt:lpstr>An ALICE drill is a way for me to practice being safe at school!</vt:lpstr>
    </vt:vector>
  </TitlesOfParts>
  <Company>Noblesville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</dc:title>
  <dc:creator>Noblesville Schools</dc:creator>
  <cp:lastModifiedBy>Zahorchak, Cindy</cp:lastModifiedBy>
  <cp:revision>15</cp:revision>
  <cp:lastPrinted>2014-09-08T15:15:32Z</cp:lastPrinted>
  <dcterms:created xsi:type="dcterms:W3CDTF">2014-09-08T12:33:48Z</dcterms:created>
  <dcterms:modified xsi:type="dcterms:W3CDTF">2015-11-04T16:54:43Z</dcterms:modified>
</cp:coreProperties>
</file>